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73" r:id="rId4"/>
  </p:sldMasterIdLst>
  <p:notesMasterIdLst>
    <p:notesMasterId r:id="rId9"/>
  </p:notesMasterIdLst>
  <p:handoutMasterIdLst>
    <p:handoutMasterId r:id="rId10"/>
  </p:handoutMasterIdLst>
  <p:sldIdLst>
    <p:sldId id="297" r:id="rId5"/>
    <p:sldId id="298" r:id="rId6"/>
    <p:sldId id="313" r:id="rId7"/>
    <p:sldId id="314" r:id="rId8"/>
  </p:sldIdLst>
  <p:sldSz cx="12192000" cy="6858000"/>
  <p:notesSz cx="6858000" cy="9144000"/>
  <p:embeddedFontLst>
    <p:embeddedFont>
      <p:font typeface="Lato" panose="020F0502020204030203" pitchFamily="34" charset="0"/>
      <p:regular r:id="rId11"/>
      <p:bold r:id="rId12"/>
      <p:italic r:id="rId13"/>
      <p:boldItalic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906B7B3-04E7-14C7-F006-E8D6FD9317EA}" name="Michelle Sewell" initials="MS" userId="S::michelle@mammoth.tv::e8d9b915-60eb-4c10-8538-61abdf84f72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1B1B1B"/>
    <a:srgbClr val="1A1A1A"/>
    <a:srgbClr val="1C1C1C"/>
    <a:srgbClr val="F6F6F6"/>
    <a:srgbClr val="333132"/>
    <a:srgbClr val="191B1B"/>
    <a:srgbClr val="27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49" autoAdjust="0"/>
    <p:restoredTop sz="86463" autoAdjust="0"/>
  </p:normalViewPr>
  <p:slideViewPr>
    <p:cSldViewPr snapToGrid="0">
      <p:cViewPr varScale="1">
        <p:scale>
          <a:sx n="110" d="100"/>
          <a:sy n="110" d="100"/>
        </p:scale>
        <p:origin x="880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38" d="100"/>
          <a:sy n="138" d="100"/>
        </p:scale>
        <p:origin x="316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1.fntdata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handoutMaster" Target="handoutMasters/handoutMaster1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346B67-71C4-6A20-5B1F-CF02011E03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B6DA43-4E6A-F57C-F129-8621F4C48EA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B6302-81D9-3341-8BEE-558FFE2510A3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1356D5-F218-1A4F-F824-0004C2F0481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BBB1A6-FD46-F964-76CD-4727A6A7802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E4192F-5B50-BB49-817A-7CA11482C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8423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0BDFEF-057C-A843-8C81-03384ABB4BFC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5D149E-358D-2440-BDD5-072440F2B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65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58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62A6E-DFFF-543B-6274-920F09C94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4DDE7A-7817-D77C-7A70-43183095C1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C4BBB4-8E76-1AF1-2714-73341A0905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7F1B8-2668-1457-F5E9-B8B41ABD15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60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07EB1D-1392-40AE-12FD-C2B094D6F3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2. Title Placeholder">
            <a:extLst>
              <a:ext uri="{FF2B5EF4-FFF2-40B4-BE49-F238E27FC236}">
                <a16:creationId xmlns:a16="http://schemas.microsoft.com/office/drawing/2014/main" id="{8CC78C08-B324-DDE3-8FA4-2E0FECB984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400" y="12747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5400"/>
              </a:lnSpc>
              <a:defRPr sz="6000">
                <a:solidFill>
                  <a:srgbClr val="1B1B1B"/>
                </a:solidFill>
              </a:defRPr>
            </a:lvl1pPr>
          </a:lstStyle>
          <a:p>
            <a:r>
              <a:rPr lang="en-GB" dirty="0"/>
              <a:t>Insert headline here. </a:t>
            </a:r>
            <a:br>
              <a:rPr lang="en-GB" dirty="0"/>
            </a:br>
            <a:r>
              <a:rPr lang="en-GB" dirty="0"/>
              <a:t>Should be between </a:t>
            </a:r>
            <a:br>
              <a:rPr lang="en-GB" dirty="0"/>
            </a:br>
            <a:r>
              <a:rPr lang="en-GB" dirty="0"/>
              <a:t>1-3 lines max. </a:t>
            </a:r>
            <a:endParaRPr lang="en-US" dirty="0"/>
          </a:p>
        </p:txBody>
      </p:sp>
      <p:sp>
        <p:nvSpPr>
          <p:cNvPr id="15" name="3. Subtitle Placeholder">
            <a:extLst>
              <a:ext uri="{FF2B5EF4-FFF2-40B4-BE49-F238E27FC236}">
                <a16:creationId xmlns:a16="http://schemas.microsoft.com/office/drawing/2014/main" id="{B933CDFE-7FC5-932E-CB7F-3B49EC1A0F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400" y="3707702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1B1B1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sub copy here.</a:t>
            </a:r>
            <a:endParaRPr lang="en-US" dirty="0"/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2EF67E1-6EE4-3331-ABA4-9F069831BF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6400" y="5827395"/>
            <a:ext cx="1954059" cy="4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727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2. Title Placeholder">
            <a:extLst>
              <a:ext uri="{FF2B5EF4-FFF2-40B4-BE49-F238E27FC236}">
                <a16:creationId xmlns:a16="http://schemas.microsoft.com/office/drawing/2014/main" id="{8053EF19-8D24-481D-0BDA-F79A2035DF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1B1B1B"/>
                </a:solidFill>
              </a:defRPr>
            </a:lvl1pPr>
          </a:lstStyle>
          <a:p>
            <a:r>
              <a:rPr lang="en-GB" dirty="0"/>
              <a:t>Insert headline here.</a:t>
            </a:r>
            <a:endParaRPr lang="en-US" dirty="0"/>
          </a:p>
        </p:txBody>
      </p:sp>
      <p:sp>
        <p:nvSpPr>
          <p:cNvPr id="17" name="3. Content Placeholder (1)">
            <a:extLst>
              <a:ext uri="{FF2B5EF4-FFF2-40B4-BE49-F238E27FC236}">
                <a16:creationId xmlns:a16="http://schemas.microsoft.com/office/drawing/2014/main" id="{11254375-EF80-738D-E998-C0B2F39CB8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310641"/>
            <a:ext cx="5181600" cy="437895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B1B1B"/>
                </a:solidFill>
              </a:defRPr>
            </a:lvl1pPr>
            <a:lvl2pPr>
              <a:defRPr>
                <a:solidFill>
                  <a:srgbClr val="1B1B1B"/>
                </a:solidFill>
              </a:defRPr>
            </a:lvl2pPr>
            <a:lvl3pPr>
              <a:defRPr>
                <a:solidFill>
                  <a:srgbClr val="1B1B1B"/>
                </a:solidFill>
              </a:defRPr>
            </a:lvl3pPr>
            <a:lvl4pPr>
              <a:defRPr>
                <a:solidFill>
                  <a:srgbClr val="1B1B1B"/>
                </a:solidFill>
              </a:defRPr>
            </a:lvl4pPr>
            <a:lvl5pPr>
              <a:defRPr>
                <a:solidFill>
                  <a:srgbClr val="1B1B1B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8" name="4. Content Placeholder (2)">
            <a:extLst>
              <a:ext uri="{FF2B5EF4-FFF2-40B4-BE49-F238E27FC236}">
                <a16:creationId xmlns:a16="http://schemas.microsoft.com/office/drawing/2014/main" id="{084CCB2F-26F1-E1B8-5561-263F115EB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6920" y="1310641"/>
            <a:ext cx="5181600" cy="437895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B1B1B"/>
                </a:solidFill>
              </a:defRPr>
            </a:lvl1pPr>
            <a:lvl2pPr>
              <a:defRPr>
                <a:solidFill>
                  <a:srgbClr val="1B1B1B"/>
                </a:solidFill>
              </a:defRPr>
            </a:lvl2pPr>
            <a:lvl3pPr>
              <a:defRPr>
                <a:solidFill>
                  <a:srgbClr val="1B1B1B"/>
                </a:solidFill>
              </a:defRPr>
            </a:lvl3pPr>
            <a:lvl4pPr>
              <a:defRPr>
                <a:solidFill>
                  <a:srgbClr val="1B1B1B"/>
                </a:solidFill>
              </a:defRPr>
            </a:lvl4pPr>
            <a:lvl5pPr>
              <a:defRPr>
                <a:solidFill>
                  <a:srgbClr val="1B1B1B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5A08B27-4FCD-D887-21E3-71B416AADE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5021" y="5827395"/>
            <a:ext cx="1954059" cy="4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85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Divider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. Title Placeholder">
            <a:extLst>
              <a:ext uri="{FF2B5EF4-FFF2-40B4-BE49-F238E27FC236}">
                <a16:creationId xmlns:a16="http://schemas.microsoft.com/office/drawing/2014/main" id="{4D8642A1-7E6D-B42F-7749-8DC80C6DEDA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400" y="754224"/>
            <a:ext cx="6520180" cy="97604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5400"/>
              </a:lnSpc>
              <a:defRPr sz="6000">
                <a:solidFill>
                  <a:srgbClr val="1B1B1B"/>
                </a:solidFill>
              </a:defRPr>
            </a:lvl1pPr>
          </a:lstStyle>
          <a:p>
            <a:r>
              <a:rPr lang="en-GB" dirty="0"/>
              <a:t>Insert headline here.</a:t>
            </a:r>
            <a:endParaRPr lang="en-US" dirty="0"/>
          </a:p>
        </p:txBody>
      </p:sp>
      <p:sp>
        <p:nvSpPr>
          <p:cNvPr id="4" name="2. Subtitle Placeholder">
            <a:extLst>
              <a:ext uri="{FF2B5EF4-FFF2-40B4-BE49-F238E27FC236}">
                <a16:creationId xmlns:a16="http://schemas.microsoft.com/office/drawing/2014/main" id="{798414E1-64D1-96D6-D06F-F94F3202CC5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400" y="2059593"/>
            <a:ext cx="6353996" cy="13694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1B1B1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sub copy here.</a:t>
            </a:r>
            <a:endParaRPr lang="en-US" dirty="0"/>
          </a:p>
        </p:txBody>
      </p:sp>
      <p:sp>
        <p:nvSpPr>
          <p:cNvPr id="5" name="3. Picture Placeholder">
            <a:extLst>
              <a:ext uri="{FF2B5EF4-FFF2-40B4-BE49-F238E27FC236}">
                <a16:creationId xmlns:a16="http://schemas.microsoft.com/office/drawing/2014/main" id="{C4BE638E-576F-FF68-6661-2065A75207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852863"/>
            <a:ext cx="12192000" cy="3005137"/>
          </a:xfrm>
        </p:spPr>
        <p:txBody>
          <a:bodyPr/>
          <a:lstStyle>
            <a:lvl1pPr>
              <a:defRPr>
                <a:solidFill>
                  <a:srgbClr val="1B1B1B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E76A172-0120-5491-60E8-988074C1EB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5021" y="754942"/>
            <a:ext cx="1954059" cy="4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527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Divider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. Title Placeholder">
            <a:extLst>
              <a:ext uri="{FF2B5EF4-FFF2-40B4-BE49-F238E27FC236}">
                <a16:creationId xmlns:a16="http://schemas.microsoft.com/office/drawing/2014/main" id="{DC759DBE-3BA0-9E84-5596-2AD69AA128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400" y="1603450"/>
            <a:ext cx="5377951" cy="1680537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5400"/>
              </a:lnSpc>
              <a:defRPr sz="6000">
                <a:solidFill>
                  <a:srgbClr val="1B1B1B"/>
                </a:solidFill>
              </a:defRPr>
            </a:lvl1pPr>
          </a:lstStyle>
          <a:p>
            <a:r>
              <a:rPr lang="en-GB" dirty="0"/>
              <a:t>Insert </a:t>
            </a:r>
            <a:br>
              <a:rPr lang="en-GB" dirty="0"/>
            </a:br>
            <a:r>
              <a:rPr lang="en-GB" dirty="0"/>
              <a:t>headline here.</a:t>
            </a:r>
            <a:endParaRPr lang="en-US" dirty="0"/>
          </a:p>
        </p:txBody>
      </p:sp>
      <p:sp>
        <p:nvSpPr>
          <p:cNvPr id="7" name="2. Subtitle Placeholder">
            <a:extLst>
              <a:ext uri="{FF2B5EF4-FFF2-40B4-BE49-F238E27FC236}">
                <a16:creationId xmlns:a16="http://schemas.microsoft.com/office/drawing/2014/main" id="{02A192BC-C9DB-F0AB-B1DE-03D15E5A87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400" y="3707702"/>
            <a:ext cx="5377951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1B1B1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sub copy here.</a:t>
            </a:r>
            <a:endParaRPr lang="en-US" dirty="0"/>
          </a:p>
        </p:txBody>
      </p:sp>
      <p:sp>
        <p:nvSpPr>
          <p:cNvPr id="5" name="3. Picture Placeholder">
            <a:extLst>
              <a:ext uri="{FF2B5EF4-FFF2-40B4-BE49-F238E27FC236}">
                <a16:creationId xmlns:a16="http://schemas.microsoft.com/office/drawing/2014/main" id="{C4BE638E-576F-FF68-6661-2065A75207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7650" y="1"/>
            <a:ext cx="5784349" cy="6858000"/>
          </a:xfrm>
        </p:spPr>
        <p:txBody>
          <a:bodyPr/>
          <a:lstStyle>
            <a:lvl1pPr>
              <a:defRPr>
                <a:solidFill>
                  <a:srgbClr val="1B1B1B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C28641C-5551-16DE-84DF-E1489E73B0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6400" y="5827395"/>
            <a:ext cx="1954059" cy="4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43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Divider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. Title Placeholder">
            <a:extLst>
              <a:ext uri="{FF2B5EF4-FFF2-40B4-BE49-F238E27FC236}">
                <a16:creationId xmlns:a16="http://schemas.microsoft.com/office/drawing/2014/main" id="{B7F235D6-4347-D7AC-BFE0-1EA4849BA5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7653" y="1603450"/>
            <a:ext cx="5377951" cy="1680537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5400"/>
              </a:lnSpc>
              <a:defRPr sz="6000">
                <a:solidFill>
                  <a:srgbClr val="1B1B1B"/>
                </a:solidFill>
              </a:defRPr>
            </a:lvl1pPr>
          </a:lstStyle>
          <a:p>
            <a:r>
              <a:rPr lang="en-GB" dirty="0"/>
              <a:t>Insert </a:t>
            </a:r>
            <a:br>
              <a:rPr lang="en-GB" dirty="0"/>
            </a:br>
            <a:r>
              <a:rPr lang="en-GB" dirty="0"/>
              <a:t>title here.</a:t>
            </a:r>
            <a:endParaRPr lang="en-US" dirty="0"/>
          </a:p>
        </p:txBody>
      </p:sp>
      <p:sp>
        <p:nvSpPr>
          <p:cNvPr id="8" name="2. Subtitle Placeholder">
            <a:extLst>
              <a:ext uri="{FF2B5EF4-FFF2-40B4-BE49-F238E27FC236}">
                <a16:creationId xmlns:a16="http://schemas.microsoft.com/office/drawing/2014/main" id="{F1BF5AB1-F146-83EF-D63E-DD9EA52569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7653" y="3707702"/>
            <a:ext cx="5377951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1B1B1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sub copy here.</a:t>
            </a:r>
            <a:endParaRPr lang="en-US" dirty="0"/>
          </a:p>
        </p:txBody>
      </p:sp>
      <p:sp>
        <p:nvSpPr>
          <p:cNvPr id="5" name="3. Picture Placeholder">
            <a:extLst>
              <a:ext uri="{FF2B5EF4-FFF2-40B4-BE49-F238E27FC236}">
                <a16:creationId xmlns:a16="http://schemas.microsoft.com/office/drawing/2014/main" id="{C4BE638E-576F-FF68-6661-2065A75207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5784349" cy="6858000"/>
          </a:xfrm>
        </p:spPr>
        <p:txBody>
          <a:bodyPr/>
          <a:lstStyle>
            <a:lvl1pPr>
              <a:defRPr>
                <a:solidFill>
                  <a:srgbClr val="1B1B1B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6280A6D-54DF-5817-E29B-8DF1551D1C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07652" y="5827395"/>
            <a:ext cx="1954059" cy="4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59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2. Title Placeholder">
            <a:extLst>
              <a:ext uri="{FF2B5EF4-FFF2-40B4-BE49-F238E27FC236}">
                <a16:creationId xmlns:a16="http://schemas.microsoft.com/office/drawing/2014/main" id="{6D2C9649-E817-6113-49C1-5EBD81E099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1B1B1B"/>
                </a:solidFill>
              </a:defRPr>
            </a:lvl1pPr>
          </a:lstStyle>
          <a:p>
            <a:r>
              <a:rPr lang="en-GB" dirty="0"/>
              <a:t>Insert headline here.</a:t>
            </a:r>
            <a:endParaRPr lang="en-US" dirty="0"/>
          </a:p>
        </p:txBody>
      </p:sp>
      <p:sp>
        <p:nvSpPr>
          <p:cNvPr id="9" name="3. Content Placeholder">
            <a:extLst>
              <a:ext uri="{FF2B5EF4-FFF2-40B4-BE49-F238E27FC236}">
                <a16:creationId xmlns:a16="http://schemas.microsoft.com/office/drawing/2014/main" id="{B5A082DC-9190-CE12-A89B-DEAF24BD59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310641"/>
            <a:ext cx="10515600" cy="43789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B1B1B"/>
                </a:solidFill>
              </a:defRPr>
            </a:lvl1pPr>
            <a:lvl2pPr>
              <a:defRPr>
                <a:solidFill>
                  <a:srgbClr val="1B1B1B"/>
                </a:solidFill>
              </a:defRPr>
            </a:lvl2pPr>
            <a:lvl3pPr>
              <a:defRPr>
                <a:solidFill>
                  <a:srgbClr val="1B1B1B"/>
                </a:solidFill>
              </a:defRPr>
            </a:lvl3pPr>
            <a:lvl4pPr>
              <a:defRPr>
                <a:solidFill>
                  <a:srgbClr val="1B1B1B"/>
                </a:solidFill>
              </a:defRPr>
            </a:lvl4pPr>
            <a:lvl5pPr>
              <a:defRPr>
                <a:solidFill>
                  <a:srgbClr val="1B1B1B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7229CF6-AAC7-DD2D-2383-FA5CC4CFB1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6400" y="5827395"/>
            <a:ext cx="1954059" cy="4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399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Image_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9720CE-34BA-892E-00E8-5ABD99CEFC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4. Picture Box ">
            <a:extLst>
              <a:ext uri="{FF2B5EF4-FFF2-40B4-BE49-F238E27FC236}">
                <a16:creationId xmlns:a16="http://schemas.microsoft.com/office/drawing/2014/main" id="{5BD1D972-DB48-9F79-3343-53455BAD1A3F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7650676" y="0"/>
            <a:ext cx="4541325" cy="6854092"/>
          </a:xfrm>
          <a:custGeom>
            <a:avLst/>
            <a:gdLst>
              <a:gd name="connsiteX0" fmla="*/ 1895608 w 4541325"/>
              <a:gd name="connsiteY0" fmla="*/ 0 h 6854092"/>
              <a:gd name="connsiteX1" fmla="*/ 4541325 w 4541325"/>
              <a:gd name="connsiteY1" fmla="*/ 0 h 6854092"/>
              <a:gd name="connsiteX2" fmla="*/ 4541325 w 4541325"/>
              <a:gd name="connsiteY2" fmla="*/ 6854092 h 6854092"/>
              <a:gd name="connsiteX3" fmla="*/ 2610437 w 4541325"/>
              <a:gd name="connsiteY3" fmla="*/ 6854092 h 6854092"/>
              <a:gd name="connsiteX4" fmla="*/ 0 w 4541325"/>
              <a:gd name="connsiteY4" fmla="*/ 4568092 h 6854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1325" h="6854092">
                <a:moveTo>
                  <a:pt x="1895608" y="0"/>
                </a:moveTo>
                <a:lnTo>
                  <a:pt x="4541325" y="0"/>
                </a:lnTo>
                <a:lnTo>
                  <a:pt x="4541325" y="6854092"/>
                </a:lnTo>
                <a:lnTo>
                  <a:pt x="2610437" y="6854092"/>
                </a:lnTo>
                <a:lnTo>
                  <a:pt x="0" y="456809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6DFB1AD8-611C-E16C-A431-4125E580214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6400" y="5822539"/>
            <a:ext cx="1953808" cy="497017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BB8D637-1274-4B45-1F4C-6A4C9E41FF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400" y="3868738"/>
            <a:ext cx="7243763" cy="1639887"/>
          </a:xfrm>
        </p:spPr>
        <p:txBody>
          <a:bodyPr>
            <a:normAutofit/>
          </a:bodyPr>
          <a:lstStyle>
            <a:lvl1pPr>
              <a:defRPr sz="2000">
                <a:solidFill>
                  <a:srgbClr val="FAFAFA"/>
                </a:solidFill>
              </a:defRPr>
            </a:lvl1pPr>
          </a:lstStyle>
          <a:p>
            <a:r>
              <a:rPr lang="en-GB" sz="2400" dirty="0">
                <a:solidFill>
                  <a:srgbClr val="FAFAF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Insert sub copy here.</a:t>
            </a:r>
          </a:p>
          <a:p>
            <a:r>
              <a:rPr lang="en-GB" sz="2400" dirty="0">
                <a:solidFill>
                  <a:srgbClr val="FAFAF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box on the right click on icon or drag image </a:t>
            </a:r>
            <a:br>
              <a:rPr lang="en-GB" sz="2400" dirty="0">
                <a:solidFill>
                  <a:srgbClr val="FAFAFA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400" dirty="0">
                <a:solidFill>
                  <a:srgbClr val="FAFAF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into the space to add.</a:t>
            </a:r>
            <a:endParaRPr lang="en-US" sz="2400" dirty="0">
              <a:solidFill>
                <a:srgbClr val="FAFAF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53B14FE-3ADC-C51E-6773-2BDA81CE37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6401" y="1045381"/>
            <a:ext cx="9144000" cy="2391508"/>
          </a:xfrm>
        </p:spPr>
        <p:txBody>
          <a:bodyPr>
            <a:normAutofit/>
          </a:bodyPr>
          <a:lstStyle>
            <a:lvl1pPr>
              <a:defRPr sz="5800">
                <a:solidFill>
                  <a:srgbClr val="FAFAFA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endParaRPr lang="en-CA" dirty="0"/>
          </a:p>
          <a:p>
            <a:pPr lvl="0"/>
            <a:r>
              <a:rPr lang="en-CA" dirty="0"/>
              <a:t>Infographic 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110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Title Slid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468F59-DE9B-28BB-3138-22B825F48A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2. Title Placeholder">
            <a:extLst>
              <a:ext uri="{FF2B5EF4-FFF2-40B4-BE49-F238E27FC236}">
                <a16:creationId xmlns:a16="http://schemas.microsoft.com/office/drawing/2014/main" id="{8CC78C08-B324-DDE3-8FA4-2E0FECB984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400" y="12747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5400"/>
              </a:lnSpc>
              <a:defRPr sz="6000">
                <a:solidFill>
                  <a:srgbClr val="1B1B1B"/>
                </a:solidFill>
              </a:defRPr>
            </a:lvl1pPr>
          </a:lstStyle>
          <a:p>
            <a:r>
              <a:rPr lang="en-GB" dirty="0"/>
              <a:t>Insert headline here. </a:t>
            </a:r>
            <a:br>
              <a:rPr lang="en-GB" dirty="0"/>
            </a:br>
            <a:r>
              <a:rPr lang="en-GB" dirty="0"/>
              <a:t>Should be between </a:t>
            </a:r>
            <a:br>
              <a:rPr lang="en-GB" dirty="0"/>
            </a:br>
            <a:r>
              <a:rPr lang="en-GB" dirty="0"/>
              <a:t>1-3 lines max. </a:t>
            </a:r>
            <a:endParaRPr lang="en-US" dirty="0"/>
          </a:p>
        </p:txBody>
      </p:sp>
      <p:sp>
        <p:nvSpPr>
          <p:cNvPr id="15" name="3. Subtitle Placeholder">
            <a:extLst>
              <a:ext uri="{FF2B5EF4-FFF2-40B4-BE49-F238E27FC236}">
                <a16:creationId xmlns:a16="http://schemas.microsoft.com/office/drawing/2014/main" id="{B933CDFE-7FC5-932E-CB7F-3B49EC1A0F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400" y="3707702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1B1B1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sub copy here.</a:t>
            </a:r>
            <a:endParaRPr lang="en-US" dirty="0"/>
          </a:p>
        </p:txBody>
      </p:sp>
      <p:sp>
        <p:nvSpPr>
          <p:cNvPr id="10" name="4. Picture Placeholder">
            <a:extLst>
              <a:ext uri="{FF2B5EF4-FFF2-40B4-BE49-F238E27FC236}">
                <a16:creationId xmlns:a16="http://schemas.microsoft.com/office/drawing/2014/main" id="{C992F3AA-2026-24C9-831B-F66B099808AB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7642578" y="218"/>
            <a:ext cx="4556539" cy="6858000"/>
          </a:xfrm>
          <a:custGeom>
            <a:avLst/>
            <a:gdLst>
              <a:gd name="connsiteX0" fmla="*/ 1896887 w 4542379"/>
              <a:gd name="connsiteY0" fmla="*/ 0 h 6858000"/>
              <a:gd name="connsiteX1" fmla="*/ 4542379 w 4542379"/>
              <a:gd name="connsiteY1" fmla="*/ 0 h 6858000"/>
              <a:gd name="connsiteX2" fmla="*/ 4542379 w 4542379"/>
              <a:gd name="connsiteY2" fmla="*/ 6858000 h 6858000"/>
              <a:gd name="connsiteX3" fmla="*/ 2609965 w 4542379"/>
              <a:gd name="connsiteY3" fmla="*/ 6858000 h 6858000"/>
              <a:gd name="connsiteX4" fmla="*/ 0 w 4542379"/>
              <a:gd name="connsiteY4" fmla="*/ 177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2379" h="6858000">
                <a:moveTo>
                  <a:pt x="1896887" y="0"/>
                </a:moveTo>
                <a:lnTo>
                  <a:pt x="4542379" y="0"/>
                </a:lnTo>
                <a:lnTo>
                  <a:pt x="4542379" y="6858000"/>
                </a:lnTo>
                <a:lnTo>
                  <a:pt x="2609965" y="6858000"/>
                </a:lnTo>
                <a:lnTo>
                  <a:pt x="0" y="177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 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373EF5D-89A1-E767-AC39-6A875CF149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6400" y="5827395"/>
            <a:ext cx="1954059" cy="4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53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2. Title Placeholder">
            <a:extLst>
              <a:ext uri="{FF2B5EF4-FFF2-40B4-BE49-F238E27FC236}">
                <a16:creationId xmlns:a16="http://schemas.microsoft.com/office/drawing/2014/main" id="{6D2C9649-E817-6113-49C1-5EBD81E099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1B1B1B"/>
                </a:solidFill>
              </a:defRPr>
            </a:lvl1pPr>
          </a:lstStyle>
          <a:p>
            <a:r>
              <a:rPr lang="en-GB" dirty="0"/>
              <a:t>Insert headline here.</a:t>
            </a:r>
            <a:endParaRPr lang="en-US" dirty="0"/>
          </a:p>
        </p:txBody>
      </p:sp>
      <p:sp>
        <p:nvSpPr>
          <p:cNvPr id="9" name="3. Content Placeholder">
            <a:extLst>
              <a:ext uri="{FF2B5EF4-FFF2-40B4-BE49-F238E27FC236}">
                <a16:creationId xmlns:a16="http://schemas.microsoft.com/office/drawing/2014/main" id="{B5A082DC-9190-CE12-A89B-DEAF24BD59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310641"/>
            <a:ext cx="10515600" cy="43789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B1B1B"/>
                </a:solidFill>
              </a:defRPr>
            </a:lvl1pPr>
            <a:lvl2pPr>
              <a:defRPr>
                <a:solidFill>
                  <a:srgbClr val="1B1B1B"/>
                </a:solidFill>
              </a:defRPr>
            </a:lvl2pPr>
            <a:lvl3pPr>
              <a:defRPr>
                <a:solidFill>
                  <a:srgbClr val="1B1B1B"/>
                </a:solidFill>
              </a:defRPr>
            </a:lvl3pPr>
            <a:lvl4pPr>
              <a:defRPr>
                <a:solidFill>
                  <a:srgbClr val="1B1B1B"/>
                </a:solidFill>
              </a:defRPr>
            </a:lvl4pPr>
            <a:lvl5pPr>
              <a:defRPr>
                <a:solidFill>
                  <a:srgbClr val="1B1B1B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7229CF6-AAC7-DD2D-2383-FA5CC4CFB1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6400" y="5827395"/>
            <a:ext cx="1954059" cy="4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2. Title Placeholder">
            <a:extLst>
              <a:ext uri="{FF2B5EF4-FFF2-40B4-BE49-F238E27FC236}">
                <a16:creationId xmlns:a16="http://schemas.microsoft.com/office/drawing/2014/main" id="{8053EF19-8D24-481D-0BDA-F79A2035DF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1B1B1B"/>
                </a:solidFill>
              </a:defRPr>
            </a:lvl1pPr>
          </a:lstStyle>
          <a:p>
            <a:r>
              <a:rPr lang="en-GB" dirty="0"/>
              <a:t>Insert headline here.</a:t>
            </a:r>
            <a:endParaRPr lang="en-US" dirty="0"/>
          </a:p>
        </p:txBody>
      </p:sp>
      <p:sp>
        <p:nvSpPr>
          <p:cNvPr id="17" name="3. Content Placeholder (1)">
            <a:extLst>
              <a:ext uri="{FF2B5EF4-FFF2-40B4-BE49-F238E27FC236}">
                <a16:creationId xmlns:a16="http://schemas.microsoft.com/office/drawing/2014/main" id="{11254375-EF80-738D-E998-C0B2F39CB8F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2920" y="1310641"/>
            <a:ext cx="5181600" cy="43789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rgbClr val="1B1B1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4. Content Placeholder (2)">
            <a:extLst>
              <a:ext uri="{FF2B5EF4-FFF2-40B4-BE49-F238E27FC236}">
                <a16:creationId xmlns:a16="http://schemas.microsoft.com/office/drawing/2014/main" id="{53C047A4-2E76-022B-2525-898053FDCC63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103620" y="1310641"/>
            <a:ext cx="5181600" cy="43789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rgbClr val="1B1B1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82B917E-0306-17E7-D437-B66617BAE9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6400" y="5827395"/>
            <a:ext cx="1954059" cy="4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40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2. Title Placeholder">
            <a:extLst>
              <a:ext uri="{FF2B5EF4-FFF2-40B4-BE49-F238E27FC236}">
                <a16:creationId xmlns:a16="http://schemas.microsoft.com/office/drawing/2014/main" id="{8053EF19-8D24-481D-0BDA-F79A2035DF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1B1B1B"/>
                </a:solidFill>
              </a:defRPr>
            </a:lvl1pPr>
          </a:lstStyle>
          <a:p>
            <a:r>
              <a:rPr lang="en-GB" dirty="0"/>
              <a:t>Insert headline here.</a:t>
            </a:r>
            <a:endParaRPr lang="en-US" dirty="0"/>
          </a:p>
        </p:txBody>
      </p:sp>
      <p:sp>
        <p:nvSpPr>
          <p:cNvPr id="3" name="3. Content Placeholder (1)">
            <a:extLst>
              <a:ext uri="{FF2B5EF4-FFF2-40B4-BE49-F238E27FC236}">
                <a16:creationId xmlns:a16="http://schemas.microsoft.com/office/drawing/2014/main" id="{A162B99D-4A4D-B778-5FD2-9F4A22B0B3A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968019" y="1636464"/>
            <a:ext cx="2520000" cy="252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rgbClr val="1B1B1B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4. Text Box Placeholder (1)">
            <a:extLst>
              <a:ext uri="{FF2B5EF4-FFF2-40B4-BE49-F238E27FC236}">
                <a16:creationId xmlns:a16="http://schemas.microsoft.com/office/drawing/2014/main" id="{6D6CB8B4-9C8E-A2FA-558C-30A5D08270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7069" y="4351119"/>
            <a:ext cx="2520950" cy="101441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rgbClr val="1B1B1B"/>
                </a:solidFill>
              </a:defRPr>
            </a:lvl1pPr>
          </a:lstStyle>
          <a:p>
            <a:r>
              <a:rPr lang="en-GB" dirty="0"/>
              <a:t>Insert sub copy here.</a:t>
            </a:r>
          </a:p>
        </p:txBody>
      </p:sp>
      <p:sp>
        <p:nvSpPr>
          <p:cNvPr id="4" name="5. Content Placeholder (2)">
            <a:extLst>
              <a:ext uri="{FF2B5EF4-FFF2-40B4-BE49-F238E27FC236}">
                <a16:creationId xmlns:a16="http://schemas.microsoft.com/office/drawing/2014/main" id="{A2B13861-080E-609A-01A7-5EDC25A0B0F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836000" y="1637090"/>
            <a:ext cx="2520000" cy="252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rgbClr val="1B1B1B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6. Text Box Placeholder (2)">
            <a:extLst>
              <a:ext uri="{FF2B5EF4-FFF2-40B4-BE49-F238E27FC236}">
                <a16:creationId xmlns:a16="http://schemas.microsoft.com/office/drawing/2014/main" id="{005774E2-5CA0-1157-5F43-7B5C9996EFC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35525" y="4351119"/>
            <a:ext cx="2520950" cy="101441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rgbClr val="1B1B1B"/>
                </a:solidFill>
              </a:defRPr>
            </a:lvl1pPr>
          </a:lstStyle>
          <a:p>
            <a:r>
              <a:rPr lang="en-GB" dirty="0"/>
              <a:t>Insert sub copy here.</a:t>
            </a:r>
          </a:p>
        </p:txBody>
      </p:sp>
      <p:sp>
        <p:nvSpPr>
          <p:cNvPr id="9" name="7. Content Placeholder (3)">
            <a:extLst>
              <a:ext uri="{FF2B5EF4-FFF2-40B4-BE49-F238E27FC236}">
                <a16:creationId xmlns:a16="http://schemas.microsoft.com/office/drawing/2014/main" id="{5565E762-8883-AB43-D811-12B759024A9D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714257" y="1637090"/>
            <a:ext cx="2520000" cy="252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rgbClr val="1B1B1B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8. Text Box Placeholder (3)">
            <a:extLst>
              <a:ext uri="{FF2B5EF4-FFF2-40B4-BE49-F238E27FC236}">
                <a16:creationId xmlns:a16="http://schemas.microsoft.com/office/drawing/2014/main" id="{D584B818-73B8-22FE-5635-36F576CEABC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13782" y="4400389"/>
            <a:ext cx="2520475" cy="98107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1B1B1B"/>
                </a:solidFill>
              </a:defRPr>
            </a:lvl1pPr>
          </a:lstStyle>
          <a:p>
            <a:r>
              <a:rPr lang="en-GB" dirty="0"/>
              <a:t>Insert sub copy here.</a:t>
            </a:r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6AC4827-D56E-785B-690B-73B8B175B6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6400" y="5827395"/>
            <a:ext cx="1954059" cy="4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354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78478-1919-5D6C-4258-F79AF974B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437430"/>
            <a:ext cx="9131860" cy="478155"/>
          </a:xfrm>
        </p:spPr>
        <p:txBody>
          <a:bodyPr/>
          <a:lstStyle>
            <a:lvl1pPr>
              <a:defRPr>
                <a:solidFill>
                  <a:srgbClr val="1B1B1B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7EF0D17-6E77-5CD3-16CD-26E3DFE760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920" y="4476750"/>
            <a:ext cx="2016443" cy="1820863"/>
          </a:xfrm>
        </p:spPr>
        <p:txBody>
          <a:bodyPr>
            <a:normAutofit/>
          </a:bodyPr>
          <a:lstStyle>
            <a:lvl1pPr>
              <a:defRPr sz="1800">
                <a:solidFill>
                  <a:srgbClr val="1B1B1B"/>
                </a:solidFill>
              </a:defRPr>
            </a:lvl1pPr>
          </a:lstStyle>
          <a:p>
            <a:pPr lvl="0"/>
            <a:r>
              <a:rPr lang="en-US" dirty="0"/>
              <a:t>Insert sub copy here.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4AC61D-0737-C0C9-30D4-8A8336BBFEC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03238" y="1414463"/>
            <a:ext cx="2016125" cy="2735262"/>
          </a:xfrm>
        </p:spPr>
        <p:txBody>
          <a:bodyPr>
            <a:normAutofit/>
          </a:bodyPr>
          <a:lstStyle>
            <a:lvl1pPr>
              <a:defRPr sz="2000">
                <a:solidFill>
                  <a:srgbClr val="1B1B1B"/>
                </a:solidFill>
              </a:defRPr>
            </a:lvl1pPr>
          </a:lstStyle>
          <a:p>
            <a:pPr lvl="0"/>
            <a:r>
              <a:rPr lang="en-US" dirty="0"/>
              <a:t>Click to add content.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C0DA7482-F143-4CF0-A640-8ED13B3071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86362" y="4476749"/>
            <a:ext cx="2016443" cy="1820863"/>
          </a:xfrm>
        </p:spPr>
        <p:txBody>
          <a:bodyPr>
            <a:normAutofit/>
          </a:bodyPr>
          <a:lstStyle>
            <a:lvl1pPr>
              <a:defRPr sz="1800">
                <a:solidFill>
                  <a:srgbClr val="1B1B1B"/>
                </a:solidFill>
              </a:defRPr>
            </a:lvl1pPr>
          </a:lstStyle>
          <a:p>
            <a:pPr lvl="0"/>
            <a:r>
              <a:rPr lang="en-US" dirty="0"/>
              <a:t>Insert sub copy here.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14D15FD-6252-3E93-3DD8-F30CC7B3E50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786362" y="1414463"/>
            <a:ext cx="2016125" cy="2735262"/>
          </a:xfrm>
        </p:spPr>
        <p:txBody>
          <a:bodyPr>
            <a:normAutofit/>
          </a:bodyPr>
          <a:lstStyle>
            <a:lvl1pPr>
              <a:defRPr sz="2000">
                <a:solidFill>
                  <a:srgbClr val="1B1B1B"/>
                </a:solidFill>
              </a:defRPr>
            </a:lvl1pPr>
          </a:lstStyle>
          <a:p>
            <a:pPr lvl="0"/>
            <a:r>
              <a:rPr lang="en-US" dirty="0"/>
              <a:t>Click to add content.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EC4DD6B-270E-A956-B33E-1F6D23A2BE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69168" y="4476748"/>
            <a:ext cx="2016443" cy="1820863"/>
          </a:xfrm>
        </p:spPr>
        <p:txBody>
          <a:bodyPr>
            <a:normAutofit/>
          </a:bodyPr>
          <a:lstStyle>
            <a:lvl1pPr>
              <a:defRPr sz="1800">
                <a:solidFill>
                  <a:srgbClr val="1B1B1B"/>
                </a:solidFill>
              </a:defRPr>
            </a:lvl1pPr>
          </a:lstStyle>
          <a:p>
            <a:pPr lvl="0"/>
            <a:r>
              <a:rPr lang="en-US" dirty="0"/>
              <a:t>Insert sub copy here.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7ED866F-E066-DC3E-A47D-2AE5AE2717F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069486" y="1414463"/>
            <a:ext cx="2016125" cy="2735262"/>
          </a:xfrm>
        </p:spPr>
        <p:txBody>
          <a:bodyPr>
            <a:normAutofit/>
          </a:bodyPr>
          <a:lstStyle>
            <a:lvl1pPr>
              <a:defRPr sz="2000">
                <a:solidFill>
                  <a:srgbClr val="1B1B1B"/>
                </a:solidFill>
              </a:defRPr>
            </a:lvl1pPr>
          </a:lstStyle>
          <a:p>
            <a:pPr lvl="0"/>
            <a:r>
              <a:rPr lang="en-US" dirty="0"/>
              <a:t>Click to add content.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7C7672F-9B2A-41CB-D9DA-0CDAE57CA7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51974" y="4501593"/>
            <a:ext cx="2016443" cy="1820863"/>
          </a:xfrm>
        </p:spPr>
        <p:txBody>
          <a:bodyPr>
            <a:normAutofit/>
          </a:bodyPr>
          <a:lstStyle>
            <a:lvl1pPr>
              <a:defRPr sz="1800">
                <a:solidFill>
                  <a:srgbClr val="1B1B1B"/>
                </a:solidFill>
              </a:defRPr>
            </a:lvl1pPr>
          </a:lstStyle>
          <a:p>
            <a:pPr lvl="0"/>
            <a:r>
              <a:rPr lang="en-US" dirty="0"/>
              <a:t>Insert sub copy here.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8A1A463-707F-0C2B-51E7-42B1EFCC66B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352610" y="1414463"/>
            <a:ext cx="2016125" cy="2735262"/>
          </a:xfrm>
        </p:spPr>
        <p:txBody>
          <a:bodyPr>
            <a:normAutofit/>
          </a:bodyPr>
          <a:lstStyle>
            <a:lvl1pPr>
              <a:defRPr sz="2000">
                <a:solidFill>
                  <a:srgbClr val="1B1B1B"/>
                </a:solidFill>
              </a:defRPr>
            </a:lvl1pPr>
          </a:lstStyle>
          <a:p>
            <a:pPr lvl="0"/>
            <a:r>
              <a:rPr lang="en-US" dirty="0"/>
              <a:t>Click to add content.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9E98F672-341A-E719-698B-C352A28411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34780" y="4476748"/>
            <a:ext cx="2016443" cy="1820863"/>
          </a:xfrm>
        </p:spPr>
        <p:txBody>
          <a:bodyPr>
            <a:normAutofit/>
          </a:bodyPr>
          <a:lstStyle>
            <a:lvl1pPr>
              <a:defRPr sz="1800">
                <a:solidFill>
                  <a:srgbClr val="1B1B1B"/>
                </a:solidFill>
              </a:defRPr>
            </a:lvl1pPr>
          </a:lstStyle>
          <a:p>
            <a:pPr lvl="0"/>
            <a:r>
              <a:rPr lang="en-US" dirty="0"/>
              <a:t>Insert sub copy here.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AEDD792-5A25-F5EA-63B0-789E122E11B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635734" y="1414463"/>
            <a:ext cx="2016125" cy="2735262"/>
          </a:xfrm>
        </p:spPr>
        <p:txBody>
          <a:bodyPr>
            <a:normAutofit/>
          </a:bodyPr>
          <a:lstStyle>
            <a:lvl1pPr>
              <a:defRPr sz="2000">
                <a:solidFill>
                  <a:srgbClr val="1B1B1B"/>
                </a:solidFill>
              </a:defRPr>
            </a:lvl1pPr>
          </a:lstStyle>
          <a:p>
            <a:pPr lvl="0"/>
            <a:r>
              <a:rPr lang="en-US" dirty="0"/>
              <a:t>Click to add content.</a:t>
            </a:r>
          </a:p>
        </p:txBody>
      </p: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C866F15-7594-6E59-1ECC-4CEC6A9436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69577" y="519996"/>
            <a:ext cx="1954059" cy="4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97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2. Title Placeholder">
            <a:extLst>
              <a:ext uri="{FF2B5EF4-FFF2-40B4-BE49-F238E27FC236}">
                <a16:creationId xmlns:a16="http://schemas.microsoft.com/office/drawing/2014/main" id="{6D2C9649-E817-6113-49C1-5EBD81E099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1B1B1B"/>
                </a:solidFill>
              </a:defRPr>
            </a:lvl1pPr>
          </a:lstStyle>
          <a:p>
            <a:r>
              <a:rPr lang="en-GB" dirty="0"/>
              <a:t>Insert headline here.</a:t>
            </a:r>
            <a:endParaRPr lang="en-US" dirty="0"/>
          </a:p>
        </p:txBody>
      </p:sp>
      <p:sp>
        <p:nvSpPr>
          <p:cNvPr id="9" name="3. Content Placeholder">
            <a:extLst>
              <a:ext uri="{FF2B5EF4-FFF2-40B4-BE49-F238E27FC236}">
                <a16:creationId xmlns:a16="http://schemas.microsoft.com/office/drawing/2014/main" id="{B5A082DC-9190-CE12-A89B-DEAF24BD59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310641"/>
            <a:ext cx="10515600" cy="43789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B1B1B"/>
                </a:solidFill>
              </a:defRPr>
            </a:lvl1pPr>
            <a:lvl2pPr>
              <a:defRPr>
                <a:solidFill>
                  <a:srgbClr val="1B1B1B"/>
                </a:solidFill>
              </a:defRPr>
            </a:lvl2pPr>
            <a:lvl3pPr>
              <a:defRPr>
                <a:solidFill>
                  <a:srgbClr val="1B1B1B"/>
                </a:solidFill>
              </a:defRPr>
            </a:lvl3pPr>
            <a:lvl4pPr>
              <a:defRPr>
                <a:solidFill>
                  <a:srgbClr val="1B1B1B"/>
                </a:solidFill>
              </a:defRPr>
            </a:lvl4pPr>
            <a:lvl5pPr>
              <a:defRPr>
                <a:solidFill>
                  <a:srgbClr val="1B1B1B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2085196-6F0E-5274-2574-8594260F41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6400" y="5827395"/>
            <a:ext cx="1954059" cy="4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05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2. Title Placeholder">
            <a:extLst>
              <a:ext uri="{FF2B5EF4-FFF2-40B4-BE49-F238E27FC236}">
                <a16:creationId xmlns:a16="http://schemas.microsoft.com/office/drawing/2014/main" id="{8053EF19-8D24-481D-0BDA-F79A2035DF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1B1B1B"/>
                </a:solidFill>
              </a:defRPr>
            </a:lvl1pPr>
          </a:lstStyle>
          <a:p>
            <a:r>
              <a:rPr lang="en-GB" dirty="0"/>
              <a:t>Insert headline here.</a:t>
            </a:r>
            <a:endParaRPr lang="en-US" dirty="0"/>
          </a:p>
        </p:txBody>
      </p:sp>
      <p:sp>
        <p:nvSpPr>
          <p:cNvPr id="17" name="3. Content Placeholder (1)">
            <a:extLst>
              <a:ext uri="{FF2B5EF4-FFF2-40B4-BE49-F238E27FC236}">
                <a16:creationId xmlns:a16="http://schemas.microsoft.com/office/drawing/2014/main" id="{11254375-EF80-738D-E998-C0B2F39CB8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310641"/>
            <a:ext cx="5181600" cy="437895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B1B1B"/>
                </a:solidFill>
              </a:defRPr>
            </a:lvl1pPr>
            <a:lvl2pPr>
              <a:defRPr>
                <a:solidFill>
                  <a:srgbClr val="1B1B1B"/>
                </a:solidFill>
              </a:defRPr>
            </a:lvl2pPr>
            <a:lvl3pPr>
              <a:defRPr>
                <a:solidFill>
                  <a:srgbClr val="1B1B1B"/>
                </a:solidFill>
              </a:defRPr>
            </a:lvl3pPr>
            <a:lvl4pPr>
              <a:defRPr>
                <a:solidFill>
                  <a:srgbClr val="1B1B1B"/>
                </a:solidFill>
              </a:defRPr>
            </a:lvl4pPr>
            <a:lvl5pPr>
              <a:defRPr>
                <a:solidFill>
                  <a:srgbClr val="1B1B1B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8" name="4. Content Placeholder (2)">
            <a:extLst>
              <a:ext uri="{FF2B5EF4-FFF2-40B4-BE49-F238E27FC236}">
                <a16:creationId xmlns:a16="http://schemas.microsoft.com/office/drawing/2014/main" id="{084CCB2F-26F1-E1B8-5561-263F115EB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6920" y="1310641"/>
            <a:ext cx="5181600" cy="437895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B1B1B"/>
                </a:solidFill>
              </a:defRPr>
            </a:lvl1pPr>
            <a:lvl2pPr>
              <a:defRPr>
                <a:solidFill>
                  <a:srgbClr val="1B1B1B"/>
                </a:solidFill>
              </a:defRPr>
            </a:lvl2pPr>
            <a:lvl3pPr>
              <a:defRPr>
                <a:solidFill>
                  <a:srgbClr val="1B1B1B"/>
                </a:solidFill>
              </a:defRPr>
            </a:lvl3pPr>
            <a:lvl4pPr>
              <a:defRPr>
                <a:solidFill>
                  <a:srgbClr val="1B1B1B"/>
                </a:solidFill>
              </a:defRPr>
            </a:lvl4pPr>
            <a:lvl5pPr>
              <a:defRPr>
                <a:solidFill>
                  <a:srgbClr val="1B1B1B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517CE37-381F-3FD9-96CB-F3D35B32BD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6400" y="5827395"/>
            <a:ext cx="1954059" cy="4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4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2. Title Placeholder">
            <a:extLst>
              <a:ext uri="{FF2B5EF4-FFF2-40B4-BE49-F238E27FC236}">
                <a16:creationId xmlns:a16="http://schemas.microsoft.com/office/drawing/2014/main" id="{6D2C9649-E817-6113-49C1-5EBD81E099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1B1B1B"/>
                </a:solidFill>
              </a:defRPr>
            </a:lvl1pPr>
          </a:lstStyle>
          <a:p>
            <a:r>
              <a:rPr lang="en-GB" dirty="0"/>
              <a:t>Insert headline here.</a:t>
            </a:r>
            <a:endParaRPr lang="en-US" dirty="0"/>
          </a:p>
        </p:txBody>
      </p:sp>
      <p:sp>
        <p:nvSpPr>
          <p:cNvPr id="9" name="3. Content Placeholder">
            <a:extLst>
              <a:ext uri="{FF2B5EF4-FFF2-40B4-BE49-F238E27FC236}">
                <a16:creationId xmlns:a16="http://schemas.microsoft.com/office/drawing/2014/main" id="{B5A082DC-9190-CE12-A89B-DEAF24BD59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310641"/>
            <a:ext cx="10515600" cy="43789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B1B1B"/>
                </a:solidFill>
              </a:defRPr>
            </a:lvl1pPr>
            <a:lvl2pPr>
              <a:defRPr>
                <a:solidFill>
                  <a:srgbClr val="1B1B1B"/>
                </a:solidFill>
              </a:defRPr>
            </a:lvl2pPr>
            <a:lvl3pPr>
              <a:defRPr>
                <a:solidFill>
                  <a:srgbClr val="1B1B1B"/>
                </a:solidFill>
              </a:defRPr>
            </a:lvl3pPr>
            <a:lvl4pPr>
              <a:defRPr>
                <a:solidFill>
                  <a:srgbClr val="1B1B1B"/>
                </a:solidFill>
              </a:defRPr>
            </a:lvl4pPr>
            <a:lvl5pPr>
              <a:defRPr>
                <a:solidFill>
                  <a:srgbClr val="1B1B1B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6DC3F04-8BBA-0785-458A-2A7116D5CC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5021" y="5827395"/>
            <a:ext cx="1954059" cy="4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100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20000"/>
            <a:lumOff val="80000"/>
            <a:alpha val="5055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4C08AA-2148-527A-BB20-1D271A404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437430"/>
            <a:ext cx="1051560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797B6-4643-3710-FBDF-B4E98217FB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2920" y="1347469"/>
            <a:ext cx="10515600" cy="4829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345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80" r:id="rId4"/>
    <p:sldLayoutId id="2147483705" r:id="rId5"/>
    <p:sldLayoutId id="2147483719" r:id="rId6"/>
    <p:sldLayoutId id="2147483695" r:id="rId7"/>
    <p:sldLayoutId id="2147483696" r:id="rId8"/>
    <p:sldLayoutId id="2147483699" r:id="rId9"/>
    <p:sldLayoutId id="2147483700" r:id="rId10"/>
    <p:sldLayoutId id="2147483686" r:id="rId11"/>
    <p:sldLayoutId id="2147483708" r:id="rId12"/>
    <p:sldLayoutId id="2147483709" r:id="rId13"/>
    <p:sldLayoutId id="2147483710" r:id="rId14"/>
    <p:sldLayoutId id="214748372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1B1B1B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rgbClr val="1B1B1B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rgbClr val="1B1B1B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1B1B1B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rgbClr val="1B1B1B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rgbClr val="1B1B1B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t.co/download/rstud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MattTaylor1209/MRes-R-course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  <a:alpha val="5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612DA8-585E-99E7-CBAA-3E534F028C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"/>
              </a:rPr>
              <a:t>Foundations of R for Bioinformatics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840ECBD-C955-4B0C-92E5-3160D2ECDA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400" y="3909089"/>
            <a:ext cx="9144000" cy="1655762"/>
          </a:xfrm>
        </p:spPr>
        <p:txBody>
          <a:bodyPr/>
          <a:lstStyle/>
          <a:p>
            <a:r>
              <a:rPr lang="en-GB" b="1" dirty="0">
                <a:latin typeface=""/>
              </a:rPr>
              <a:t>Dr Matthew Taylor</a:t>
            </a:r>
          </a:p>
          <a:p>
            <a:r>
              <a:rPr lang="en-GB" dirty="0">
                <a:latin typeface=""/>
              </a:rPr>
              <a:t>Institute of Cancer and Genomic Sciences</a:t>
            </a:r>
          </a:p>
          <a:p>
            <a:r>
              <a:rPr lang="en-GB" dirty="0">
                <a:latin typeface=""/>
              </a:rPr>
              <a:t>College of Medicine and Health</a:t>
            </a:r>
          </a:p>
          <a:p>
            <a:endParaRPr lang="en-GB" dirty="0">
              <a:latin typeface=""/>
            </a:endParaRPr>
          </a:p>
          <a:p>
            <a:r>
              <a:rPr lang="en-GB" dirty="0">
                <a:latin typeface=""/>
              </a:rPr>
              <a:t>m.taylor.1@bham.ac.uk</a:t>
            </a:r>
          </a:p>
          <a:p>
            <a:endParaRPr lang="en-GB" dirty="0">
              <a:latin typeface="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9A4C15E-AE26-B56E-2567-3ABF2DD67F9A}"/>
              </a:ext>
            </a:extLst>
          </p:cNvPr>
          <p:cNvSpPr>
            <a:spLocks noGrp="1"/>
          </p:cNvSpPr>
          <p:nvPr>
            <p:ph type="pic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158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D0D013-990A-0321-CB04-1A8C4C2505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865" b="5847"/>
          <a:stretch>
            <a:fillRect/>
          </a:stretch>
        </p:blipFill>
        <p:spPr>
          <a:xfrm>
            <a:off x="1422720" y="2245488"/>
            <a:ext cx="8033795" cy="178250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DE57B0C-3C1E-E679-6D0E-0D2B5A759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298534"/>
            <a:ext cx="9921240" cy="478155"/>
          </a:xfrm>
        </p:spPr>
        <p:txBody>
          <a:bodyPr/>
          <a:lstStyle/>
          <a:p>
            <a:r>
              <a:rPr lang="en-US" sz="4400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</a:rPr>
              <a:t>Course structure</a:t>
            </a:r>
          </a:p>
        </p:txBody>
      </p:sp>
    </p:spTree>
    <p:extLst>
      <p:ext uri="{BB962C8B-B14F-4D97-AF65-F5344CB8AC3E}">
        <p14:creationId xmlns:p14="http://schemas.microsoft.com/office/powerpoint/2010/main" val="1955487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3F67E-C468-242B-B810-849F8A16D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4F241C-1205-A6AC-9323-BB768691B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3">
                    <a:lumMod val="50000"/>
                  </a:schemeClr>
                </a:solidFill>
                <a:latin typeface="Lato" panose="020F0502020204030203" pitchFamily="34" charset="0"/>
              </a:rPr>
              <a:t>Initial setup</a:t>
            </a:r>
            <a:r>
              <a:rPr lang="en-US" sz="4400" dirty="0">
                <a:solidFill>
                  <a:schemeClr val="accent3">
                    <a:lumMod val="50000"/>
                  </a:schemeClr>
                </a:solidFill>
                <a:latin typeface="Lato" panose="020F0502020204030203" pitchFamily="34" charset="0"/>
              </a:rPr>
              <a:t>—ideally before first session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32A897-EC27-AE9B-60A4-14442086C4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595" y="1484262"/>
            <a:ext cx="11516809" cy="437896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Go to </a:t>
            </a:r>
            <a:r>
              <a:rPr lang="en-GB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https://posit.co/download/rstudio/</a:t>
            </a:r>
            <a:endParaRPr lang="en-GB" u="sn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Follow the instructions for downloading and installing </a:t>
            </a:r>
            <a:r>
              <a:rPr lang="en-GB" i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</a:t>
            </a:r>
            <a:r>
              <a:rPr lang="en-GB" i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RStudio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Go to 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/>
              </a:rPr>
              <a:t>https://github.com/MattTaylor1209/MRes-R-course/</a:t>
            </a:r>
            <a:endParaRPr lang="en-GB" dirty="0">
              <a:solidFill>
                <a:schemeClr val="accent3">
                  <a:lumMod val="7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Click </a:t>
            </a:r>
            <a:r>
              <a:rPr lang="en-GB" i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 – Download Zip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Extract to a destination of your choice.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Open that folder (</a:t>
            </a:r>
            <a:r>
              <a:rPr lang="en-GB" i="1" dirty="0" err="1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Mres</a:t>
            </a:r>
            <a:r>
              <a:rPr lang="en-GB" i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-R-course-main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 and double click the file “</a:t>
            </a:r>
            <a:r>
              <a:rPr lang="en-GB" i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Foundations of R for </a:t>
            </a:r>
            <a:r>
              <a:rPr lang="en-GB" i="1" dirty="0" err="1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bioinformatics.Rproj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”—it should open in RStudio.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 RStudio, click </a:t>
            </a:r>
            <a:r>
              <a:rPr lang="en-GB" i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File – Open File – </a:t>
            </a:r>
            <a:r>
              <a:rPr lang="en-GB" i="1" dirty="0" err="1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setup.R</a:t>
            </a:r>
            <a:endParaRPr lang="en-GB" i="1" dirty="0">
              <a:solidFill>
                <a:schemeClr val="accent3">
                  <a:lumMod val="7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Click the </a:t>
            </a:r>
            <a:r>
              <a:rPr lang="en-GB" i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source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button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Then </a:t>
            </a:r>
            <a:r>
              <a:rPr lang="en-GB" i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File – Open File 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navigate to the Session_1 folder and open </a:t>
            </a:r>
            <a:r>
              <a:rPr lang="en-GB" i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Session_1.qmd</a:t>
            </a:r>
            <a:endParaRPr lang="en-US" i="1" dirty="0">
              <a:solidFill>
                <a:schemeClr val="accent3">
                  <a:lumMod val="7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774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9E84D-3745-BDA6-323F-30FEA5720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419B4E-E3F6-439D-7BFA-85C519B4E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3">
                    <a:lumMod val="50000"/>
                  </a:schemeClr>
                </a:solidFill>
                <a:latin typeface="Lato" panose="020F0502020204030203" pitchFamily="34" charset="0"/>
              </a:rPr>
              <a:t>You should then see something like this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Lato" panose="020F0502020204030203" pitchFamily="34" charset="0"/>
            </a:endParaRP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993DE3-E976-017A-90F2-8F137854F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828" y="1143445"/>
            <a:ext cx="8633556" cy="561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11830"/>
      </p:ext>
    </p:extLst>
  </p:cSld>
  <p:clrMapOvr>
    <a:masterClrMapping/>
  </p:clrMapOvr>
</p:sld>
</file>

<file path=ppt/theme/theme1.xml><?xml version="1.0" encoding="utf-8"?>
<a:theme xmlns:a="http://schemas.openxmlformats.org/drawingml/2006/main" name="Light Theme">
  <a:themeElements>
    <a:clrScheme name="Custom 7">
      <a:dk1>
        <a:srgbClr val="1B1B1B"/>
      </a:dk1>
      <a:lt1>
        <a:srgbClr val="FAFAFA"/>
      </a:lt1>
      <a:dk2>
        <a:srgbClr val="C59A00"/>
      </a:dk2>
      <a:lt2>
        <a:srgbClr val="C20019"/>
      </a:lt2>
      <a:accent1>
        <a:srgbClr val="007838"/>
      </a:accent1>
      <a:accent2>
        <a:srgbClr val="00788E"/>
      </a:accent2>
      <a:accent3>
        <a:srgbClr val="0057BF"/>
      </a:accent3>
      <a:accent4>
        <a:srgbClr val="501D83"/>
      </a:accent4>
      <a:accent5>
        <a:srgbClr val="DB0061"/>
      </a:accent5>
      <a:accent6>
        <a:srgbClr val="CF4527"/>
      </a:accent6>
      <a:hlink>
        <a:srgbClr val="007838"/>
      </a:hlink>
      <a:folHlink>
        <a:srgbClr val="C59A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4563E0E-0D7E-AA4D-BFBE-8EE264B25B57}" vid="{0C11D688-98AA-9440-97F5-5528AEA15E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ateandTime xmlns="997cdd1e-e429-4b09-99d2-d895aefd500f" xsi:nil="true"/>
    <TaxCatchAll xmlns="a3ce718d-f813-4adc-8824-5d044fc7674a" xsi:nil="true"/>
    <lcf76f155ced4ddcb4097134ff3c332f xmlns="997cdd1e-e429-4b09-99d2-d895aefd500f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5445A33AFAEC419A41B44D69E6129F" ma:contentTypeVersion="19" ma:contentTypeDescription="Create a new document." ma:contentTypeScope="" ma:versionID="e9e9e2db7755883d37df619aa7413dc9">
  <xsd:schema xmlns:xsd="http://www.w3.org/2001/XMLSchema" xmlns:xs="http://www.w3.org/2001/XMLSchema" xmlns:p="http://schemas.microsoft.com/office/2006/metadata/properties" xmlns:ns2="997cdd1e-e429-4b09-99d2-d895aefd500f" xmlns:ns3="a3ce718d-f813-4adc-8824-5d044fc7674a" targetNamespace="http://schemas.microsoft.com/office/2006/metadata/properties" ma:root="true" ma:fieldsID="f42e9e836f2e0c93445cd2540603e89d" ns2:_="" ns3:_="">
    <xsd:import namespace="997cdd1e-e429-4b09-99d2-d895aefd500f"/>
    <xsd:import namespace="a3ce718d-f813-4adc-8824-5d044fc7674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DateandTime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7cdd1e-e429-4b09-99d2-d895aefd50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DateandTime" ma:index="21" nillable="true" ma:displayName="Date and Time" ma:format="DateOnly" ma:internalName="DateandTime">
      <xsd:simpleType>
        <xsd:restriction base="dms:DateTime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7ad60de0-1a06-47ac-a17b-03c64138ab1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ce718d-f813-4adc-8824-5d044fc7674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6002303e-3aac-4036-a93f-05678b6d1e37}" ma:internalName="TaxCatchAll" ma:showField="CatchAllData" ma:web="a3ce718d-f813-4adc-8824-5d044fc7674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D7BEDFE-5FA6-4B83-93B9-39AC9242521D}">
  <ds:schemaRefs>
    <ds:schemaRef ds:uri="http://purl.org/dc/elements/1.1/"/>
    <ds:schemaRef ds:uri="http://purl.org/dc/dcmitype/"/>
    <ds:schemaRef ds:uri="a3ce718d-f813-4adc-8824-5d044fc7674a"/>
    <ds:schemaRef ds:uri="997cdd1e-e429-4b09-99d2-d895aefd500f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5FEB96AD-99A0-45ED-B827-BCC3E4FCF46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C941712-3469-4345-AED2-2C358ECB2B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97cdd1e-e429-4b09-99d2-d895aefd500f"/>
    <ds:schemaRef ds:uri="a3ce718d-f813-4adc-8824-5d044fc7674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Dark Theme</Template>
  <TotalTime>767</TotalTime>
  <Words>158</Words>
  <Application>Microsoft Macintosh PowerPoint</Application>
  <PresentationFormat>Widescreen</PresentationFormat>
  <Paragraphs>19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Times New Roman</vt:lpstr>
      <vt:lpstr>Calibri</vt:lpstr>
      <vt:lpstr>Lato</vt:lpstr>
      <vt:lpstr>Arial</vt:lpstr>
      <vt:lpstr>Light Theme</vt:lpstr>
      <vt:lpstr>Foundations of R for Bioinformatics</vt:lpstr>
      <vt:lpstr>Course structure</vt:lpstr>
      <vt:lpstr>Initial setup—ideally before first session</vt:lpstr>
      <vt:lpstr>You should then see something like this</vt:lpstr>
    </vt:vector>
  </TitlesOfParts>
  <Company>University of Birmingham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UoB PowerPoint Template</dc:title>
  <dc:creator>Jennifer Curry Jahnke (Application Services)</dc:creator>
  <cp:lastModifiedBy>Matthew Taylor (Cancer and Genomic Sciences)</cp:lastModifiedBy>
  <cp:revision>42</cp:revision>
  <dcterms:created xsi:type="dcterms:W3CDTF">2023-08-23T12:07:50Z</dcterms:created>
  <dcterms:modified xsi:type="dcterms:W3CDTF">2025-10-21T13:10:05Z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0x010100305445A33AFAEC419A41B44D69E6129F</vt:lpwstr>
  </property>
  <property fmtid="{D5CDD505-2E9C-101B-9397-08002B2CF9AE}" pid="3" name="MediaServiceImageTags">
    <vt:lpwstr/>
  </property>
</Properties>
</file>